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0"/>
  </p:notesMasterIdLst>
  <p:sldIdLst>
    <p:sldId id="278" r:id="rId5"/>
    <p:sldId id="317" r:id="rId6"/>
    <p:sldId id="318" r:id="rId7"/>
    <p:sldId id="319" r:id="rId8"/>
    <p:sldId id="280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1" r:id="rId17"/>
    <p:sldId id="342" r:id="rId18"/>
    <p:sldId id="340" r:id="rId19"/>
    <p:sldId id="281" r:id="rId20"/>
    <p:sldId id="298" r:id="rId21"/>
    <p:sldId id="343" r:id="rId22"/>
    <p:sldId id="344" r:id="rId23"/>
    <p:sldId id="345" r:id="rId24"/>
    <p:sldId id="346" r:id="rId25"/>
    <p:sldId id="347" r:id="rId26"/>
    <p:sldId id="348" r:id="rId27"/>
    <p:sldId id="299" r:id="rId28"/>
    <p:sldId id="300" r:id="rId29"/>
    <p:sldId id="301" r:id="rId30"/>
    <p:sldId id="349" r:id="rId31"/>
    <p:sldId id="282" r:id="rId32"/>
    <p:sldId id="350" r:id="rId33"/>
    <p:sldId id="283" r:id="rId34"/>
    <p:sldId id="302" r:id="rId35"/>
    <p:sldId id="303" r:id="rId36"/>
    <p:sldId id="284" r:id="rId37"/>
    <p:sldId id="320" r:id="rId38"/>
    <p:sldId id="321" r:id="rId39"/>
    <p:sldId id="322" r:id="rId40"/>
    <p:sldId id="323" r:id="rId41"/>
    <p:sldId id="324" r:id="rId42"/>
    <p:sldId id="285" r:id="rId43"/>
    <p:sldId id="286" r:id="rId44"/>
    <p:sldId id="304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05" r:id="rId59"/>
    <p:sldId id="306" r:id="rId60"/>
    <p:sldId id="307" r:id="rId61"/>
    <p:sldId id="287" r:id="rId62"/>
    <p:sldId id="288" r:id="rId63"/>
    <p:sldId id="289" r:id="rId64"/>
    <p:sldId id="290" r:id="rId65"/>
    <p:sldId id="291" r:id="rId66"/>
    <p:sldId id="309" r:id="rId67"/>
    <p:sldId id="310" r:id="rId68"/>
    <p:sldId id="311" r:id="rId69"/>
    <p:sldId id="312" r:id="rId70"/>
    <p:sldId id="292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293" r:id="rId80"/>
    <p:sldId id="308" r:id="rId81"/>
    <p:sldId id="294" r:id="rId82"/>
    <p:sldId id="295" r:id="rId83"/>
    <p:sldId id="296" r:id="rId84"/>
    <p:sldId id="313" r:id="rId85"/>
    <p:sldId id="314" r:id="rId86"/>
    <p:sldId id="315" r:id="rId87"/>
    <p:sldId id="316" r:id="rId88"/>
    <p:sldId id="35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tances.vantage.sh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EC2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Sameer Zulfi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409B-BD63-45DE-818C-2E4BD006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Dedicated Hosts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6835F9-2050-4CB4-A760-7C6AD6A2B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152" y="2173452"/>
            <a:ext cx="9358171" cy="3520745"/>
          </a:xfrm>
        </p:spPr>
      </p:pic>
    </p:spTree>
    <p:extLst>
      <p:ext uri="{BB962C8B-B14F-4D97-AF65-F5344CB8AC3E}">
        <p14:creationId xmlns:p14="http://schemas.microsoft.com/office/powerpoint/2010/main" val="115721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1440-24D0-4460-8898-27EC9AA77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Dedicated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12693-0472-4B70-8CA7-E667A0901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4122" y="2076450"/>
            <a:ext cx="8254230" cy="3714750"/>
          </a:xfrm>
        </p:spPr>
      </p:pic>
    </p:spTree>
    <p:extLst>
      <p:ext uri="{BB962C8B-B14F-4D97-AF65-F5344CB8AC3E}">
        <p14:creationId xmlns:p14="http://schemas.microsoft.com/office/powerpoint/2010/main" val="3751587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F80C-2CFA-4204-A5F6-587573E3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needs to be purchased?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9348B0-5719-4CEC-8947-2DFA128D2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408" y="2076450"/>
            <a:ext cx="7717659" cy="3714750"/>
          </a:xfrm>
        </p:spPr>
      </p:pic>
    </p:spTree>
    <p:extLst>
      <p:ext uri="{BB962C8B-B14F-4D97-AF65-F5344CB8AC3E}">
        <p14:creationId xmlns:p14="http://schemas.microsoft.com/office/powerpoint/2010/main" val="145479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B719-58F3-4005-A033-E1F27D66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Spot Instance Requests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EEA6D-50D0-47C6-BF8F-989526D25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511" y="2076450"/>
            <a:ext cx="8865453" cy="3714750"/>
          </a:xfrm>
        </p:spPr>
      </p:pic>
    </p:spTree>
    <p:extLst>
      <p:ext uri="{BB962C8B-B14F-4D97-AF65-F5344CB8AC3E}">
        <p14:creationId xmlns:p14="http://schemas.microsoft.com/office/powerpoint/2010/main" val="133890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D02E-E413-46E1-BF1C-0B3FBF27F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Spot Instances Pricing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4A7F63-A9B9-4941-8887-B9B58FFD3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381" y="2076450"/>
            <a:ext cx="8693713" cy="3714750"/>
          </a:xfrm>
        </p:spPr>
      </p:pic>
    </p:spTree>
    <p:extLst>
      <p:ext uri="{BB962C8B-B14F-4D97-AF65-F5344CB8AC3E}">
        <p14:creationId xmlns:p14="http://schemas.microsoft.com/office/powerpoint/2010/main" val="31069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C1C23-B871-4E7A-85E5-B6045BA3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Price Comparison on Spot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90A3D-7EB8-4923-91DF-921B7172C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698" y="2076450"/>
            <a:ext cx="7269079" cy="3714750"/>
          </a:xfrm>
        </p:spPr>
      </p:pic>
    </p:spTree>
    <p:extLst>
      <p:ext uri="{BB962C8B-B14F-4D97-AF65-F5344CB8AC3E}">
        <p14:creationId xmlns:p14="http://schemas.microsoft.com/office/powerpoint/2010/main" val="129046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2F22-5F66-4073-AA97-74047FB3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Purchasing Options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54D56-5358-4E9F-954C-A8026A07F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058" y="2076450"/>
            <a:ext cx="5002358" cy="3714750"/>
          </a:xfrm>
        </p:spPr>
      </p:pic>
    </p:spTree>
    <p:extLst>
      <p:ext uri="{BB962C8B-B14F-4D97-AF65-F5344CB8AC3E}">
        <p14:creationId xmlns:p14="http://schemas.microsoft.com/office/powerpoint/2010/main" val="164714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6905-3EEB-4308-BA9E-F18AAAFD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Pricing/Cost Overview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49B7E-DC5C-4AD5-AA44-2D8AFCDC8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2870" y="2076450"/>
            <a:ext cx="3636734" cy="3714750"/>
          </a:xfrm>
        </p:spPr>
      </p:pic>
    </p:spTree>
    <p:extLst>
      <p:ext uri="{BB962C8B-B14F-4D97-AF65-F5344CB8AC3E}">
        <p14:creationId xmlns:p14="http://schemas.microsoft.com/office/powerpoint/2010/main" val="147812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7334-F48B-4CF6-A6FC-9A5B37EC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</a:t>
            </a:r>
            <a:r>
              <a:rPr lang="en-IN" dirty="0" err="1"/>
              <a:t>LifeCycle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8B7B1-574C-4B63-AE99-F084522B8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875" y="2341107"/>
            <a:ext cx="8824725" cy="3185436"/>
          </a:xfrm>
        </p:spPr>
      </p:pic>
    </p:spTree>
    <p:extLst>
      <p:ext uri="{BB962C8B-B14F-4D97-AF65-F5344CB8AC3E}">
        <p14:creationId xmlns:p14="http://schemas.microsoft.com/office/powerpoint/2010/main" val="723849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B5B9-7893-4AA4-B5F2-55120C0C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</a:t>
            </a:r>
            <a:r>
              <a:rPr lang="en-IN" dirty="0" err="1"/>
              <a:t>LifeCycle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31453-CD1B-41AC-9D7C-220418348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634" y="2173452"/>
            <a:ext cx="8855207" cy="3520745"/>
          </a:xfrm>
        </p:spPr>
      </p:pic>
    </p:spTree>
    <p:extLst>
      <p:ext uri="{BB962C8B-B14F-4D97-AF65-F5344CB8AC3E}">
        <p14:creationId xmlns:p14="http://schemas.microsoft.com/office/powerpoint/2010/main" val="271071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9599-D097-40CC-8C66-C8DE7A2B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EC2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1E5D0D-D38B-48D8-A175-A1A22B0EF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803" y="2078194"/>
            <a:ext cx="7254869" cy="3711262"/>
          </a:xfrm>
        </p:spPr>
      </p:pic>
    </p:spTree>
    <p:extLst>
      <p:ext uri="{BB962C8B-B14F-4D97-AF65-F5344CB8AC3E}">
        <p14:creationId xmlns:p14="http://schemas.microsoft.com/office/powerpoint/2010/main" val="3734438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D434-655A-40E3-AF08-708C52F1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</a:t>
            </a:r>
            <a:r>
              <a:rPr lang="en-IN" dirty="0" err="1"/>
              <a:t>LifeCycle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3B54B-02BF-41F5-88E5-C9C1EF0DD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58" y="2398262"/>
            <a:ext cx="8763759" cy="3071126"/>
          </a:xfrm>
        </p:spPr>
      </p:pic>
    </p:spTree>
    <p:extLst>
      <p:ext uri="{BB962C8B-B14F-4D97-AF65-F5344CB8AC3E}">
        <p14:creationId xmlns:p14="http://schemas.microsoft.com/office/powerpoint/2010/main" val="1574620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7367-02DB-4C1F-AEA1-1019D25A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</a:t>
            </a:r>
            <a:r>
              <a:rPr lang="en-IN" dirty="0" err="1"/>
              <a:t>LifeCycle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43107-83F6-4A98-B565-D34FD4D00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189" y="2076450"/>
            <a:ext cx="7678097" cy="3714750"/>
          </a:xfrm>
        </p:spPr>
      </p:pic>
    </p:spTree>
    <p:extLst>
      <p:ext uri="{BB962C8B-B14F-4D97-AF65-F5344CB8AC3E}">
        <p14:creationId xmlns:p14="http://schemas.microsoft.com/office/powerpoint/2010/main" val="683407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768B-132F-41EB-ACD1-9E5C3D90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</a:t>
            </a:r>
            <a:r>
              <a:rPr lang="en-IN" dirty="0" err="1"/>
              <a:t>LifeCycle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6A599-6F26-4F08-8002-2405ADC3B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930" y="2076450"/>
            <a:ext cx="8440615" cy="3714750"/>
          </a:xfrm>
        </p:spPr>
      </p:pic>
    </p:spTree>
    <p:extLst>
      <p:ext uri="{BB962C8B-B14F-4D97-AF65-F5344CB8AC3E}">
        <p14:creationId xmlns:p14="http://schemas.microsoft.com/office/powerpoint/2010/main" val="131317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F27E-1872-4E02-844B-8DE293C1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</a:t>
            </a:r>
            <a:r>
              <a:rPr lang="en-IN" dirty="0" err="1"/>
              <a:t>LifeCycle</a:t>
            </a:r>
            <a:r>
              <a:rPr lang="en-IN" dirty="0"/>
              <a:t>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79A0BA-EBDF-4307-853C-CFA8E2F5D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769" y="2076450"/>
            <a:ext cx="7702937" cy="3714750"/>
          </a:xfrm>
        </p:spPr>
      </p:pic>
    </p:spTree>
    <p:extLst>
      <p:ext uri="{BB962C8B-B14F-4D97-AF65-F5344CB8AC3E}">
        <p14:creationId xmlns:p14="http://schemas.microsoft.com/office/powerpoint/2010/main" val="1403003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2ADC-D1CE-43D1-97D7-AB4775F1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 – Amazon Machine Image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C3A60-3982-439E-B612-64655405E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8498" y="2076450"/>
            <a:ext cx="3965479" cy="3714750"/>
          </a:xfrm>
        </p:spPr>
      </p:pic>
    </p:spTree>
    <p:extLst>
      <p:ext uri="{BB962C8B-B14F-4D97-AF65-F5344CB8AC3E}">
        <p14:creationId xmlns:p14="http://schemas.microsoft.com/office/powerpoint/2010/main" val="1559338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1DA7-8079-4397-B501-16C9E0E5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 Concept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0A12E-070E-4EDF-B61C-3152556D0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3317" y="2076450"/>
            <a:ext cx="3635841" cy="3714750"/>
          </a:xfrm>
        </p:spPr>
      </p:pic>
    </p:spTree>
    <p:extLst>
      <p:ext uri="{BB962C8B-B14F-4D97-AF65-F5344CB8AC3E}">
        <p14:creationId xmlns:p14="http://schemas.microsoft.com/office/powerpoint/2010/main" val="3647868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8912-7576-4804-9C5F-4E647E74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 Concept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35B13-BCB4-46CF-BC93-A48AAEC8A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625" y="2076450"/>
            <a:ext cx="3771224" cy="3714750"/>
          </a:xfrm>
        </p:spPr>
      </p:pic>
    </p:spTree>
    <p:extLst>
      <p:ext uri="{BB962C8B-B14F-4D97-AF65-F5344CB8AC3E}">
        <p14:creationId xmlns:p14="http://schemas.microsoft.com/office/powerpoint/2010/main" val="269909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4F071-C918-4AEF-BE0C-C1154AC0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AFF2A-58C4-4206-BF7B-3E2237672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893" y="2684036"/>
            <a:ext cx="9106689" cy="2499577"/>
          </a:xfrm>
        </p:spPr>
      </p:pic>
    </p:spTree>
    <p:extLst>
      <p:ext uri="{BB962C8B-B14F-4D97-AF65-F5344CB8AC3E}">
        <p14:creationId xmlns:p14="http://schemas.microsoft.com/office/powerpoint/2010/main" val="2126190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A3E9-EFFF-4AD7-B658-0D9B379A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AMIs and Virtualization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BBE61-0F0C-4D1B-95A9-D15012FDD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398" y="2076450"/>
            <a:ext cx="5483678" cy="3714750"/>
          </a:xfrm>
        </p:spPr>
      </p:pic>
    </p:spTree>
    <p:extLst>
      <p:ext uri="{BB962C8B-B14F-4D97-AF65-F5344CB8AC3E}">
        <p14:creationId xmlns:p14="http://schemas.microsoft.com/office/powerpoint/2010/main" val="975940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7CDB-C711-44C3-8730-73FD3591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A8C5E9-148C-4259-A1A3-DCDD71F81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7748" y="2076450"/>
            <a:ext cx="7946978" cy="3714750"/>
          </a:xfrm>
        </p:spPr>
      </p:pic>
    </p:spTree>
    <p:extLst>
      <p:ext uri="{BB962C8B-B14F-4D97-AF65-F5344CB8AC3E}">
        <p14:creationId xmlns:p14="http://schemas.microsoft.com/office/powerpoint/2010/main" val="375542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6EB0-DC90-4C0B-96A1-B9983CB6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Amazon EC2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7DF71-A7A0-4E5C-A323-84A10CB8F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094" y="2181073"/>
            <a:ext cx="6302286" cy="3505504"/>
          </a:xfrm>
        </p:spPr>
      </p:pic>
    </p:spTree>
    <p:extLst>
      <p:ext uri="{BB962C8B-B14F-4D97-AF65-F5344CB8AC3E}">
        <p14:creationId xmlns:p14="http://schemas.microsoft.com/office/powerpoint/2010/main" val="2745784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A3E9-EFFF-4AD7-B658-0D9B379A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AMIs and Virtualization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FB3F12-E929-472F-987C-1D2190C6C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441" y="2076450"/>
            <a:ext cx="5029592" cy="3714750"/>
          </a:xfrm>
        </p:spPr>
      </p:pic>
    </p:spTree>
    <p:extLst>
      <p:ext uri="{BB962C8B-B14F-4D97-AF65-F5344CB8AC3E}">
        <p14:creationId xmlns:p14="http://schemas.microsoft.com/office/powerpoint/2010/main" val="935263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941C-6332-43B3-A747-83E3C9B0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Type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D7580-50E1-4E96-9E21-6ED78398A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193" y="2076450"/>
            <a:ext cx="4398089" cy="3714750"/>
          </a:xfrm>
        </p:spPr>
      </p:pic>
    </p:spTree>
    <p:extLst>
      <p:ext uri="{BB962C8B-B14F-4D97-AF65-F5344CB8AC3E}">
        <p14:creationId xmlns:p14="http://schemas.microsoft.com/office/powerpoint/2010/main" val="2495438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D05D-4F87-4ED9-B180-F29AA1B6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Types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0F708-13DE-4290-A164-703356DA4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3369" y="2645618"/>
            <a:ext cx="4514613" cy="37147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9C1F8-9A52-42B2-B2CA-27119E9BD3C6}"/>
              </a:ext>
            </a:extLst>
          </p:cNvPr>
          <p:cNvSpPr txBox="1"/>
          <p:nvPr/>
        </p:nvSpPr>
        <p:spPr>
          <a:xfrm>
            <a:off x="3833931" y="1497568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https://aws.amazon.com/ec2/instance-types/</a:t>
            </a:r>
            <a:endParaRPr lang="en-IN" dirty="0"/>
          </a:p>
          <a:p>
            <a:r>
              <a:rPr lang="fr-FR" dirty="0">
                <a:hlinkClick r:id="rId4"/>
              </a:rPr>
              <a:t>Amazon EC2 Instance </a:t>
            </a:r>
            <a:r>
              <a:rPr lang="fr-FR" dirty="0" err="1">
                <a:hlinkClick r:id="rId4"/>
              </a:rPr>
              <a:t>Comparison</a:t>
            </a:r>
            <a:r>
              <a:rPr lang="fr-FR" dirty="0">
                <a:hlinkClick r:id="rId4"/>
              </a:rPr>
              <a:t> (vantage.sh)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5330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D3509-7D8C-4D07-8518-7E4B1192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5D1188-7FD1-4495-AE8D-94F7B7F72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380" y="2076450"/>
            <a:ext cx="5421715" cy="3714750"/>
          </a:xfrm>
        </p:spPr>
      </p:pic>
    </p:spTree>
    <p:extLst>
      <p:ext uri="{BB962C8B-B14F-4D97-AF65-F5344CB8AC3E}">
        <p14:creationId xmlns:p14="http://schemas.microsoft.com/office/powerpoint/2010/main" val="1726216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1824-7608-46B3-BAAE-CC7CE7B8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8BAF2-816A-4B06-81FB-2954F8BBE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229" y="2076450"/>
            <a:ext cx="7194016" cy="3714750"/>
          </a:xfrm>
        </p:spPr>
      </p:pic>
    </p:spTree>
    <p:extLst>
      <p:ext uri="{BB962C8B-B14F-4D97-AF65-F5344CB8AC3E}">
        <p14:creationId xmlns:p14="http://schemas.microsoft.com/office/powerpoint/2010/main" val="3277252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9D02-C6B6-4969-9C17-D09CF836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88557-43F1-4023-A0D4-CFC0BB4CA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226" y="2076450"/>
            <a:ext cx="7212022" cy="3714750"/>
          </a:xfrm>
        </p:spPr>
      </p:pic>
    </p:spTree>
    <p:extLst>
      <p:ext uri="{BB962C8B-B14F-4D97-AF65-F5344CB8AC3E}">
        <p14:creationId xmlns:p14="http://schemas.microsoft.com/office/powerpoint/2010/main" val="644491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639B-07BB-4DE2-93A8-E2FBD6B8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935A18-AB27-4C2A-97D2-DA8F85451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189" y="2076450"/>
            <a:ext cx="7334097" cy="3714750"/>
          </a:xfrm>
        </p:spPr>
      </p:pic>
    </p:spTree>
    <p:extLst>
      <p:ext uri="{BB962C8B-B14F-4D97-AF65-F5344CB8AC3E}">
        <p14:creationId xmlns:p14="http://schemas.microsoft.com/office/powerpoint/2010/main" val="1749060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006C-7946-4E83-B99F-7BD07995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DC349-098C-4DD0-835D-7B845BBAD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3430" y="2076450"/>
            <a:ext cx="7655615" cy="3714750"/>
          </a:xfrm>
        </p:spPr>
      </p:pic>
    </p:spTree>
    <p:extLst>
      <p:ext uri="{BB962C8B-B14F-4D97-AF65-F5344CB8AC3E}">
        <p14:creationId xmlns:p14="http://schemas.microsoft.com/office/powerpoint/2010/main" val="1773055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2B09-B2A6-47B9-B825-B78A142F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Instance Type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37269B-A2D9-464A-B5CE-418B10B37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229" y="2076450"/>
            <a:ext cx="7436017" cy="3714750"/>
          </a:xfrm>
        </p:spPr>
      </p:pic>
    </p:spTree>
    <p:extLst>
      <p:ext uri="{BB962C8B-B14F-4D97-AF65-F5344CB8AC3E}">
        <p14:creationId xmlns:p14="http://schemas.microsoft.com/office/powerpoint/2010/main" val="3019349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052F-F650-42D8-AB7F-0D1631D33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Public, Private and Elastic IP Address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AABB9-6F83-4838-9D07-90F8F6D35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836" y="2076450"/>
            <a:ext cx="5752803" cy="3714750"/>
          </a:xfrm>
        </p:spPr>
      </p:pic>
    </p:spTree>
    <p:extLst>
      <p:ext uri="{BB962C8B-B14F-4D97-AF65-F5344CB8AC3E}">
        <p14:creationId xmlns:p14="http://schemas.microsoft.com/office/powerpoint/2010/main" val="187282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6C03-EC33-456B-9992-CB39DDD5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User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5BADD-6240-4006-9ED7-81F86DC6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820" y="2181073"/>
            <a:ext cx="7094835" cy="3505504"/>
          </a:xfrm>
        </p:spPr>
      </p:pic>
    </p:spTree>
    <p:extLst>
      <p:ext uri="{BB962C8B-B14F-4D97-AF65-F5344CB8AC3E}">
        <p14:creationId xmlns:p14="http://schemas.microsoft.com/office/powerpoint/2010/main" val="432589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C00E-BCB9-41EC-AA56-606C9A21E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EC2 </a:t>
            </a:r>
            <a:r>
              <a:rPr lang="en-US" dirty="0" err="1"/>
              <a:t>BootStrapping</a:t>
            </a:r>
            <a:r>
              <a:rPr lang="en-US" dirty="0"/>
              <a:t>, User-Data and Meta-Data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493AB-68A0-48CE-A441-AABD7E3B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248" y="2076450"/>
            <a:ext cx="5119979" cy="3714750"/>
          </a:xfrm>
        </p:spPr>
      </p:pic>
    </p:spTree>
    <p:extLst>
      <p:ext uri="{BB962C8B-B14F-4D97-AF65-F5344CB8AC3E}">
        <p14:creationId xmlns:p14="http://schemas.microsoft.com/office/powerpoint/2010/main" val="1416362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BA70-BED1-47C0-8609-C4564F7D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– Elastic Block Store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23390-477B-427F-AD1F-A463D67C0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3434" y="2076450"/>
            <a:ext cx="3835607" cy="3714750"/>
          </a:xfrm>
        </p:spPr>
      </p:pic>
    </p:spTree>
    <p:extLst>
      <p:ext uri="{BB962C8B-B14F-4D97-AF65-F5344CB8AC3E}">
        <p14:creationId xmlns:p14="http://schemas.microsoft.com/office/powerpoint/2010/main" val="3640542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7605-6494-4AF1-8A11-472358BB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– Key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CFE4CD-E5DF-4369-9EBC-2840B2B78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776" y="2076450"/>
            <a:ext cx="8114923" cy="3714750"/>
          </a:xfrm>
        </p:spPr>
      </p:pic>
    </p:spTree>
    <p:extLst>
      <p:ext uri="{BB962C8B-B14F-4D97-AF65-F5344CB8AC3E}">
        <p14:creationId xmlns:p14="http://schemas.microsoft.com/office/powerpoint/2010/main" val="2121028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35F00-AD81-4CDD-AA84-347AD8CB2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– Key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DACA62-2F9E-4FFB-86B0-8FBD4C03B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580" y="2076450"/>
            <a:ext cx="7759314" cy="3714750"/>
          </a:xfrm>
        </p:spPr>
      </p:pic>
    </p:spTree>
    <p:extLst>
      <p:ext uri="{BB962C8B-B14F-4D97-AF65-F5344CB8AC3E}">
        <p14:creationId xmlns:p14="http://schemas.microsoft.com/office/powerpoint/2010/main" val="316743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880B-29E7-4D87-9903-45CDA0FE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B5180-1FAC-42ED-8D92-4CCC0CEE9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333" y="2076450"/>
            <a:ext cx="7673808" cy="3714750"/>
          </a:xfrm>
        </p:spPr>
      </p:pic>
    </p:spTree>
    <p:extLst>
      <p:ext uri="{BB962C8B-B14F-4D97-AF65-F5344CB8AC3E}">
        <p14:creationId xmlns:p14="http://schemas.microsoft.com/office/powerpoint/2010/main" val="1301805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15685-A9F1-483F-854B-FD2CF41F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EBS Points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B73C4-BE84-4932-A849-011E2EB74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746" y="2076450"/>
            <a:ext cx="8316982" cy="3714750"/>
          </a:xfrm>
        </p:spPr>
      </p:pic>
    </p:spTree>
    <p:extLst>
      <p:ext uri="{BB962C8B-B14F-4D97-AF65-F5344CB8AC3E}">
        <p14:creationId xmlns:p14="http://schemas.microsoft.com/office/powerpoint/2010/main" val="579644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D63B-777E-4209-AC37-EAC89319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EBS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D22CC8-0874-4F20-A048-85401EB71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158" y="2076450"/>
            <a:ext cx="8280159" cy="3714750"/>
          </a:xfrm>
        </p:spPr>
      </p:pic>
    </p:spTree>
    <p:extLst>
      <p:ext uri="{BB962C8B-B14F-4D97-AF65-F5344CB8AC3E}">
        <p14:creationId xmlns:p14="http://schemas.microsoft.com/office/powerpoint/2010/main" val="2167862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EE05-A6C8-49FF-BDBD-93A7A36D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Store Volumes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D3754-C896-4BC9-B233-9608A992F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508" y="2076450"/>
            <a:ext cx="7037458" cy="3714750"/>
          </a:xfrm>
        </p:spPr>
      </p:pic>
    </p:spTree>
    <p:extLst>
      <p:ext uri="{BB962C8B-B14F-4D97-AF65-F5344CB8AC3E}">
        <p14:creationId xmlns:p14="http://schemas.microsoft.com/office/powerpoint/2010/main" val="835725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8056-522A-477F-9ACA-6DD08C9D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Store Volumes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55746B-40CE-42DD-B0DB-BC9A0E7F2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038" y="2076450"/>
            <a:ext cx="7846398" cy="3714750"/>
          </a:xfrm>
        </p:spPr>
      </p:pic>
    </p:spTree>
    <p:extLst>
      <p:ext uri="{BB962C8B-B14F-4D97-AF65-F5344CB8AC3E}">
        <p14:creationId xmlns:p14="http://schemas.microsoft.com/office/powerpoint/2010/main" val="3777705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D90E-1382-4FCE-AEC8-66618765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Store Volumes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5000A-1F06-49F7-B69A-2F003225F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248" y="2076450"/>
            <a:ext cx="7465979" cy="3714750"/>
          </a:xfrm>
        </p:spPr>
      </p:pic>
    </p:spTree>
    <p:extLst>
      <p:ext uri="{BB962C8B-B14F-4D97-AF65-F5344CB8AC3E}">
        <p14:creationId xmlns:p14="http://schemas.microsoft.com/office/powerpoint/2010/main" val="359460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F654-B8E0-49D7-AF48-CE9E0E63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Essentials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361390-EDDD-4535-BBDD-716CCCDDA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062" y="2076450"/>
            <a:ext cx="5174351" cy="3714750"/>
          </a:xfrm>
        </p:spPr>
      </p:pic>
    </p:spTree>
    <p:extLst>
      <p:ext uri="{BB962C8B-B14F-4D97-AF65-F5344CB8AC3E}">
        <p14:creationId xmlns:p14="http://schemas.microsoft.com/office/powerpoint/2010/main" val="3594046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9868-53A9-43D9-8C29-20D2E5E5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Store Volumes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988171-B527-498A-9E5A-44D4D2550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137" y="2076450"/>
            <a:ext cx="7368200" cy="3714750"/>
          </a:xfrm>
        </p:spPr>
      </p:pic>
    </p:spTree>
    <p:extLst>
      <p:ext uri="{BB962C8B-B14F-4D97-AF65-F5344CB8AC3E}">
        <p14:creationId xmlns:p14="http://schemas.microsoft.com/office/powerpoint/2010/main" val="19021760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AE72-1E68-447B-8D62-5F1A5802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Store Volumes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5469DA-B7AD-4BE2-B48C-B6DFA9090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103" y="2076450"/>
            <a:ext cx="7496268" cy="3714750"/>
          </a:xfrm>
        </p:spPr>
      </p:pic>
    </p:spTree>
    <p:extLst>
      <p:ext uri="{BB962C8B-B14F-4D97-AF65-F5344CB8AC3E}">
        <p14:creationId xmlns:p14="http://schemas.microsoft.com/office/powerpoint/2010/main" val="1591737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4EA2-C4AB-440D-8777-C9345473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Choosing between Instance Store &amp; EBS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F7927-CD8F-475B-895C-11ABE29BF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851" y="2076450"/>
            <a:ext cx="6648772" cy="3714750"/>
          </a:xfrm>
        </p:spPr>
      </p:pic>
    </p:spTree>
    <p:extLst>
      <p:ext uri="{BB962C8B-B14F-4D97-AF65-F5344CB8AC3E}">
        <p14:creationId xmlns:p14="http://schemas.microsoft.com/office/powerpoint/2010/main" val="2124095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4831D-AB48-434F-BF33-3C84B476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EBS </a:t>
            </a:r>
            <a:r>
              <a:rPr lang="en-IN" dirty="0" err="1"/>
              <a:t>SnapShots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91B04-B991-434A-B0BA-0E2C46964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447" y="2076450"/>
            <a:ext cx="9405580" cy="3714750"/>
          </a:xfrm>
        </p:spPr>
      </p:pic>
    </p:spTree>
    <p:extLst>
      <p:ext uri="{BB962C8B-B14F-4D97-AF65-F5344CB8AC3E}">
        <p14:creationId xmlns:p14="http://schemas.microsoft.com/office/powerpoint/2010/main" val="2443118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753C-BE18-44AF-8A32-8AD1C10D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EBS Snapshots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36DCD-DD80-4E30-8743-F515E23E5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380" y="2076450"/>
            <a:ext cx="7719714" cy="3714750"/>
          </a:xfrm>
        </p:spPr>
      </p:pic>
    </p:spTree>
    <p:extLst>
      <p:ext uri="{BB962C8B-B14F-4D97-AF65-F5344CB8AC3E}">
        <p14:creationId xmlns:p14="http://schemas.microsoft.com/office/powerpoint/2010/main" val="409265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DBDC-1474-428C-8109-AE6A71BB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Concepts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F0790-DBB2-48E9-A273-EE5E197A5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9086" y="2076450"/>
            <a:ext cx="4704302" cy="3714750"/>
          </a:xfrm>
        </p:spPr>
      </p:pic>
    </p:spTree>
    <p:extLst>
      <p:ext uri="{BB962C8B-B14F-4D97-AF65-F5344CB8AC3E}">
        <p14:creationId xmlns:p14="http://schemas.microsoft.com/office/powerpoint/2010/main" val="1408691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4B23-4BD8-414E-8C1D-BC7B00A0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vs Additional EBS Volumes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16AAA-C014-44F2-8B95-19DFD5890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6078" y="2076450"/>
            <a:ext cx="3570319" cy="3714750"/>
          </a:xfrm>
        </p:spPr>
      </p:pic>
    </p:spTree>
    <p:extLst>
      <p:ext uri="{BB962C8B-B14F-4D97-AF65-F5344CB8AC3E}">
        <p14:creationId xmlns:p14="http://schemas.microsoft.com/office/powerpoint/2010/main" val="2886465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9823-673F-469E-9AFD-2D7C351D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vs Additional EBS Volumes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7C97A-CC2B-4E9C-B851-25A870F37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437" y="2076450"/>
            <a:ext cx="3563601" cy="3714750"/>
          </a:xfrm>
        </p:spPr>
      </p:pic>
    </p:spTree>
    <p:extLst>
      <p:ext uri="{BB962C8B-B14F-4D97-AF65-F5344CB8AC3E}">
        <p14:creationId xmlns:p14="http://schemas.microsoft.com/office/powerpoint/2010/main" val="1424837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7B045-AF6B-4CED-95A2-E3EE8688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Storage Options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0676B-1343-4846-A92B-767045D5C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2388" y="2076450"/>
            <a:ext cx="4457699" cy="3714750"/>
          </a:xfrm>
        </p:spPr>
      </p:pic>
    </p:spTree>
    <p:extLst>
      <p:ext uri="{BB962C8B-B14F-4D97-AF65-F5344CB8AC3E}">
        <p14:creationId xmlns:p14="http://schemas.microsoft.com/office/powerpoint/2010/main" val="1108373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23AB-913F-41CD-8055-2EE6900A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types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36DFB-1C89-4F08-90E6-0B3077583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671" y="2076450"/>
            <a:ext cx="6637133" cy="3714750"/>
          </a:xfrm>
        </p:spPr>
      </p:pic>
    </p:spTree>
    <p:extLst>
      <p:ext uri="{BB962C8B-B14F-4D97-AF65-F5344CB8AC3E}">
        <p14:creationId xmlns:p14="http://schemas.microsoft.com/office/powerpoint/2010/main" val="2086903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9598-F0BD-472D-A7C2-0346CE4B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Purchasing 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40A28-AE17-4661-9F2F-DB58F72E1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272" y="2076450"/>
            <a:ext cx="8789930" cy="3714750"/>
          </a:xfrm>
        </p:spPr>
      </p:pic>
    </p:spTree>
    <p:extLst>
      <p:ext uri="{BB962C8B-B14F-4D97-AF65-F5344CB8AC3E}">
        <p14:creationId xmlns:p14="http://schemas.microsoft.com/office/powerpoint/2010/main" val="9759870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9099-6BE1-4287-81AD-17EB8ACB3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Store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BCB89-9ED9-4678-87EC-655489C38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337" y="2695402"/>
            <a:ext cx="7525800" cy="2476846"/>
          </a:xfrm>
        </p:spPr>
      </p:pic>
    </p:spTree>
    <p:extLst>
      <p:ext uri="{BB962C8B-B14F-4D97-AF65-F5344CB8AC3E}">
        <p14:creationId xmlns:p14="http://schemas.microsoft.com/office/powerpoint/2010/main" val="291861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8156-D6BC-4487-BECD-7A245EF3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14B695-77B0-4AB9-BECF-CC11913C3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5299" y="2076450"/>
            <a:ext cx="4551876" cy="3714750"/>
          </a:xfrm>
        </p:spPr>
      </p:pic>
    </p:spTree>
    <p:extLst>
      <p:ext uri="{BB962C8B-B14F-4D97-AF65-F5344CB8AC3E}">
        <p14:creationId xmlns:p14="http://schemas.microsoft.com/office/powerpoint/2010/main" val="3041743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E146-108D-459C-8A54-7B72ED0E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AAA86-31ED-4AA7-B403-E1AE7FA99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479" y="2076450"/>
            <a:ext cx="4383517" cy="3714750"/>
          </a:xfrm>
        </p:spPr>
      </p:pic>
    </p:spTree>
    <p:extLst>
      <p:ext uri="{BB962C8B-B14F-4D97-AF65-F5344CB8AC3E}">
        <p14:creationId xmlns:p14="http://schemas.microsoft.com/office/powerpoint/2010/main" val="1922248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D87E-28DD-44D0-8927-B0F68B7D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F77C71-38C5-4CA9-A875-9B63936D5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966" y="2076450"/>
            <a:ext cx="3876542" cy="3714750"/>
          </a:xfrm>
        </p:spPr>
      </p:pic>
    </p:spTree>
    <p:extLst>
      <p:ext uri="{BB962C8B-B14F-4D97-AF65-F5344CB8AC3E}">
        <p14:creationId xmlns:p14="http://schemas.microsoft.com/office/powerpoint/2010/main" val="3585723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C731-0A4B-4556-A062-DE505AA6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9A9B0C-F172-4C5F-85F0-F59B496CE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325" y="2076450"/>
            <a:ext cx="3353825" cy="3714750"/>
          </a:xfrm>
        </p:spPr>
      </p:pic>
    </p:spTree>
    <p:extLst>
      <p:ext uri="{BB962C8B-B14F-4D97-AF65-F5344CB8AC3E}">
        <p14:creationId xmlns:p14="http://schemas.microsoft.com/office/powerpoint/2010/main" val="1927892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E1A2D-DF7A-49EC-8A6F-D6948000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A9413-A27C-406E-AF53-93A2D371D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7138" y="2076450"/>
            <a:ext cx="3348198" cy="3714750"/>
          </a:xfrm>
        </p:spPr>
      </p:pic>
    </p:spTree>
    <p:extLst>
      <p:ext uri="{BB962C8B-B14F-4D97-AF65-F5344CB8AC3E}">
        <p14:creationId xmlns:p14="http://schemas.microsoft.com/office/powerpoint/2010/main" val="697451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79DC-0255-41C0-8A53-CF2D4C19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45525-D622-4DE7-A20C-445F7059C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006" y="2076450"/>
            <a:ext cx="3304463" cy="3714750"/>
          </a:xfrm>
        </p:spPr>
      </p:pic>
    </p:spTree>
    <p:extLst>
      <p:ext uri="{BB962C8B-B14F-4D97-AF65-F5344CB8AC3E}">
        <p14:creationId xmlns:p14="http://schemas.microsoft.com/office/powerpoint/2010/main" val="30820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872C-FC28-4AE5-A411-D3DC21E0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E1A18-8E50-49D2-80AA-E06FCACA2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7483" y="2076450"/>
            <a:ext cx="4287509" cy="3714750"/>
          </a:xfrm>
        </p:spPr>
      </p:pic>
    </p:spTree>
    <p:extLst>
      <p:ext uri="{BB962C8B-B14F-4D97-AF65-F5344CB8AC3E}">
        <p14:creationId xmlns:p14="http://schemas.microsoft.com/office/powerpoint/2010/main" val="1516009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991A-34DE-4914-93AD-ADD2A92D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831692-186A-46F5-81A2-7074A3E42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582" y="2097246"/>
            <a:ext cx="8893311" cy="3673158"/>
          </a:xfrm>
        </p:spPr>
      </p:pic>
    </p:spTree>
    <p:extLst>
      <p:ext uri="{BB962C8B-B14F-4D97-AF65-F5344CB8AC3E}">
        <p14:creationId xmlns:p14="http://schemas.microsoft.com/office/powerpoint/2010/main" val="302869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F936-A0EA-4771-B4A6-5990BD8D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515DD-5570-4135-A92C-D401F071C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804" y="2076450"/>
            <a:ext cx="9358866" cy="3714750"/>
          </a:xfrm>
        </p:spPr>
      </p:pic>
    </p:spTree>
    <p:extLst>
      <p:ext uri="{BB962C8B-B14F-4D97-AF65-F5344CB8AC3E}">
        <p14:creationId xmlns:p14="http://schemas.microsoft.com/office/powerpoint/2010/main" val="927581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B301-9920-465B-9D17-1FD337A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Purchasing 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1983C-A431-4F5E-9A89-5860C34CA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186" y="2230607"/>
            <a:ext cx="9038103" cy="3406435"/>
          </a:xfrm>
        </p:spPr>
      </p:pic>
    </p:spTree>
    <p:extLst>
      <p:ext uri="{BB962C8B-B14F-4D97-AF65-F5344CB8AC3E}">
        <p14:creationId xmlns:p14="http://schemas.microsoft.com/office/powerpoint/2010/main" val="977490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3C39-BA04-4FD5-9BB9-1436C667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A64D79-67FD-46C8-8AEC-8AC8F3E35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410" y="2076450"/>
            <a:ext cx="8691654" cy="3714750"/>
          </a:xfrm>
        </p:spPr>
      </p:pic>
    </p:spTree>
    <p:extLst>
      <p:ext uri="{BB962C8B-B14F-4D97-AF65-F5344CB8AC3E}">
        <p14:creationId xmlns:p14="http://schemas.microsoft.com/office/powerpoint/2010/main" val="1019883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43C0-5FBF-4551-B923-422A9613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2EEAF-CF98-4CF8-B85C-5733C73A1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617" y="2097246"/>
            <a:ext cx="9457240" cy="3673158"/>
          </a:xfrm>
        </p:spPr>
      </p:pic>
    </p:spTree>
    <p:extLst>
      <p:ext uri="{BB962C8B-B14F-4D97-AF65-F5344CB8AC3E}">
        <p14:creationId xmlns:p14="http://schemas.microsoft.com/office/powerpoint/2010/main" val="2376391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C7A8-3E06-4906-A671-54BFDE7C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F3905-8318-4A93-B54E-A643201CF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126" y="2076450"/>
            <a:ext cx="9264223" cy="3714750"/>
          </a:xfrm>
        </p:spPr>
      </p:pic>
    </p:spTree>
    <p:extLst>
      <p:ext uri="{BB962C8B-B14F-4D97-AF65-F5344CB8AC3E}">
        <p14:creationId xmlns:p14="http://schemas.microsoft.com/office/powerpoint/2010/main" val="620866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DDB9C-5FA8-401F-9B2D-34E27650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Groups good to know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22F086-C767-4BC8-B636-BF6050A23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048" y="2188694"/>
            <a:ext cx="8992379" cy="3490262"/>
          </a:xfrm>
        </p:spPr>
      </p:pic>
    </p:spTree>
    <p:extLst>
      <p:ext uri="{BB962C8B-B14F-4D97-AF65-F5344CB8AC3E}">
        <p14:creationId xmlns:p14="http://schemas.microsoft.com/office/powerpoint/2010/main" val="2806146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7D56-F6D3-4970-800D-F7B2C23C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Referencing other Security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2B777B-D872-4DFD-B36E-CB29D973C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39" y="2076450"/>
            <a:ext cx="9283197" cy="3714750"/>
          </a:xfrm>
        </p:spPr>
      </p:pic>
    </p:spTree>
    <p:extLst>
      <p:ext uri="{BB962C8B-B14F-4D97-AF65-F5344CB8AC3E}">
        <p14:creationId xmlns:p14="http://schemas.microsoft.com/office/powerpoint/2010/main" val="12405433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01FC-AD2D-4642-88FE-03371533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Classic Ports to know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915C8A-D81A-4547-8DE7-8E5BCEE6B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4065" y="2276331"/>
            <a:ext cx="9274344" cy="3314987"/>
          </a:xfrm>
        </p:spPr>
      </p:pic>
    </p:spTree>
    <p:extLst>
      <p:ext uri="{BB962C8B-B14F-4D97-AF65-F5344CB8AC3E}">
        <p14:creationId xmlns:p14="http://schemas.microsoft.com/office/powerpoint/2010/main" val="4039837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DED45-D5B7-45D7-B86E-E695504A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6E5E0-DFB0-48F7-A35C-021967F4B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758" y="2076450"/>
            <a:ext cx="5964958" cy="3714750"/>
          </a:xfrm>
        </p:spPr>
      </p:pic>
    </p:spTree>
    <p:extLst>
      <p:ext uri="{BB962C8B-B14F-4D97-AF65-F5344CB8AC3E}">
        <p14:creationId xmlns:p14="http://schemas.microsoft.com/office/powerpoint/2010/main" val="14232578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565F8-AFFB-491D-916D-3D7E26E0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Snapshots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08C342-2EFE-40EB-B461-036CE26DE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9581" y="2076450"/>
            <a:ext cx="3643312" cy="3714750"/>
          </a:xfrm>
        </p:spPr>
      </p:pic>
    </p:spTree>
    <p:extLst>
      <p:ext uri="{BB962C8B-B14F-4D97-AF65-F5344CB8AC3E}">
        <p14:creationId xmlns:p14="http://schemas.microsoft.com/office/powerpoint/2010/main" val="28470009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09AF-694E-4FDC-BF05-462A0476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Placement Groups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F6B626-A8C4-4D11-B3D1-EE9DFC6A3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180" y="2076450"/>
            <a:ext cx="4452114" cy="3714750"/>
          </a:xfrm>
        </p:spPr>
      </p:pic>
    </p:spTree>
    <p:extLst>
      <p:ext uri="{BB962C8B-B14F-4D97-AF65-F5344CB8AC3E}">
        <p14:creationId xmlns:p14="http://schemas.microsoft.com/office/powerpoint/2010/main" val="2912457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BF965-DD33-4897-80C8-4C89554D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EFS – Elastic File Systems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461EE-2570-4EAA-B3CA-3D3388230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250" y="2076450"/>
            <a:ext cx="4361975" cy="3714750"/>
          </a:xfrm>
        </p:spPr>
      </p:pic>
    </p:spTree>
    <p:extLst>
      <p:ext uri="{BB962C8B-B14F-4D97-AF65-F5344CB8AC3E}">
        <p14:creationId xmlns:p14="http://schemas.microsoft.com/office/powerpoint/2010/main" val="86092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A272-4018-4AF6-8FB9-C49CE7AC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Purchasing 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661AF-8641-422E-9303-63D6FE0DF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461" y="2076450"/>
            <a:ext cx="7471553" cy="3714750"/>
          </a:xfrm>
        </p:spPr>
      </p:pic>
    </p:spTree>
    <p:extLst>
      <p:ext uri="{BB962C8B-B14F-4D97-AF65-F5344CB8AC3E}">
        <p14:creationId xmlns:p14="http://schemas.microsoft.com/office/powerpoint/2010/main" val="36142518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D937-A68C-46BB-98F1-BA3EB3B6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Troubleshooting Scenarios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4F179-2556-4F61-B494-5BC630C2E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955" y="2076450"/>
            <a:ext cx="4410564" cy="3714750"/>
          </a:xfrm>
        </p:spPr>
      </p:pic>
    </p:spTree>
    <p:extLst>
      <p:ext uri="{BB962C8B-B14F-4D97-AF65-F5344CB8AC3E}">
        <p14:creationId xmlns:p14="http://schemas.microsoft.com/office/powerpoint/2010/main" val="2262734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FFCD-A909-4EF3-ADBD-102D0694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75D4CB-E670-41CB-97AE-E565AD075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2541" y="2076450"/>
            <a:ext cx="3877392" cy="3714750"/>
          </a:xfrm>
        </p:spPr>
      </p:pic>
    </p:spTree>
    <p:extLst>
      <p:ext uri="{BB962C8B-B14F-4D97-AF65-F5344CB8AC3E}">
        <p14:creationId xmlns:p14="http://schemas.microsoft.com/office/powerpoint/2010/main" val="25287906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E1B93-6C8C-45D0-B8FE-DB04F0BE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8FDF4B-531C-4153-A8F0-D4B937EF2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0203" y="2076450"/>
            <a:ext cx="4862069" cy="3714750"/>
          </a:xfrm>
        </p:spPr>
      </p:pic>
    </p:spTree>
    <p:extLst>
      <p:ext uri="{BB962C8B-B14F-4D97-AF65-F5344CB8AC3E}">
        <p14:creationId xmlns:p14="http://schemas.microsoft.com/office/powerpoint/2010/main" val="158183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EA4F-254C-4E12-AF19-5285799D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801913-F8F1-46F1-889C-3820DE606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283" y="2076450"/>
            <a:ext cx="3349908" cy="3714750"/>
          </a:xfrm>
        </p:spPr>
      </p:pic>
    </p:spTree>
    <p:extLst>
      <p:ext uri="{BB962C8B-B14F-4D97-AF65-F5344CB8AC3E}">
        <p14:creationId xmlns:p14="http://schemas.microsoft.com/office/powerpoint/2010/main" val="20681230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0F731-8E2E-4EBA-9224-ABAC466F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and connect to an ec2 instance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1687E3-22D0-44CF-87FA-1DD992A17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283" y="2076450"/>
            <a:ext cx="3349908" cy="3714750"/>
          </a:xfrm>
        </p:spPr>
      </p:pic>
    </p:spTree>
    <p:extLst>
      <p:ext uri="{BB962C8B-B14F-4D97-AF65-F5344CB8AC3E}">
        <p14:creationId xmlns:p14="http://schemas.microsoft.com/office/powerpoint/2010/main" val="2099004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52F6-CCF7-4002-8A18-8278EEDF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Private and Public Key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D6131-4438-44DF-99F4-A6ABFFE97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3483" y="2076450"/>
            <a:ext cx="7895508" cy="3714750"/>
          </a:xfrm>
        </p:spPr>
      </p:pic>
    </p:spTree>
    <p:extLst>
      <p:ext uri="{BB962C8B-B14F-4D97-AF65-F5344CB8AC3E}">
        <p14:creationId xmlns:p14="http://schemas.microsoft.com/office/powerpoint/2010/main" val="386082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2B25-F7D6-43CD-99E7-0FB3AE9E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Spot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916CFB-F3A0-44B7-A125-050759A3E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729" y="2076450"/>
            <a:ext cx="7881016" cy="3714750"/>
          </a:xfrm>
        </p:spPr>
      </p:pic>
    </p:spTree>
    <p:extLst>
      <p:ext uri="{BB962C8B-B14F-4D97-AF65-F5344CB8AC3E}">
        <p14:creationId xmlns:p14="http://schemas.microsoft.com/office/powerpoint/2010/main" val="765626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{96D44684-DA7B-42E5-9E3B-9DBF5634BB17}tf55705232_win32</Template>
  <TotalTime>2201</TotalTime>
  <Words>277</Words>
  <Application>Microsoft Office PowerPoint</Application>
  <PresentationFormat>Widescreen</PresentationFormat>
  <Paragraphs>88</Paragraphs>
  <Slides>85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Calibri</vt:lpstr>
      <vt:lpstr>Goudy Old Style</vt:lpstr>
      <vt:lpstr>Wingdings 2</vt:lpstr>
      <vt:lpstr>SlateVTI</vt:lpstr>
      <vt:lpstr>EC2</vt:lpstr>
      <vt:lpstr>Amazon EC2</vt:lpstr>
      <vt:lpstr>Amazon EC2</vt:lpstr>
      <vt:lpstr>EC2 User Data</vt:lpstr>
      <vt:lpstr>EC2 Essentials</vt:lpstr>
      <vt:lpstr>EC2 Purchasing Options</vt:lpstr>
      <vt:lpstr>EC2 Purchasing Options</vt:lpstr>
      <vt:lpstr>EC2 Purchasing Options</vt:lpstr>
      <vt:lpstr>EC2 Spot</vt:lpstr>
      <vt:lpstr>EC2 Dedicated Hosts</vt:lpstr>
      <vt:lpstr>EC2 Dedicated Instances</vt:lpstr>
      <vt:lpstr>Which needs to be purchased?</vt:lpstr>
      <vt:lpstr>Spot Instance Requests</vt:lpstr>
      <vt:lpstr>Spot Instances Pricing</vt:lpstr>
      <vt:lpstr>Price Comparison on Spot</vt:lpstr>
      <vt:lpstr>EC2 Purchasing Options</vt:lpstr>
      <vt:lpstr>Pricing/Cost Overview</vt:lpstr>
      <vt:lpstr>Instance LifeCycle</vt:lpstr>
      <vt:lpstr>Instance LifeCycle</vt:lpstr>
      <vt:lpstr>Instance LifeCycle</vt:lpstr>
      <vt:lpstr>Instance LifeCycle</vt:lpstr>
      <vt:lpstr>Instance LifeCycle</vt:lpstr>
      <vt:lpstr>Instance LifeCycle </vt:lpstr>
      <vt:lpstr>AMI – Amazon Machine Image</vt:lpstr>
      <vt:lpstr>AMI Concept</vt:lpstr>
      <vt:lpstr>AMI Concept</vt:lpstr>
      <vt:lpstr>AMI</vt:lpstr>
      <vt:lpstr>EC2 AMIs and Virtualization</vt:lpstr>
      <vt:lpstr>AMI</vt:lpstr>
      <vt:lpstr>EC2 AMIs and Virtualization</vt:lpstr>
      <vt:lpstr>Instance Type</vt:lpstr>
      <vt:lpstr>Instance Types</vt:lpstr>
      <vt:lpstr>EC2 Instance Types</vt:lpstr>
      <vt:lpstr>EC2 Instance Type</vt:lpstr>
      <vt:lpstr>EC2 Instance Type</vt:lpstr>
      <vt:lpstr>EC2 Instance Type</vt:lpstr>
      <vt:lpstr>EC2 Instance Type</vt:lpstr>
      <vt:lpstr>EC2 Instance Type </vt:lpstr>
      <vt:lpstr>Public, Private and Elastic IP Address</vt:lpstr>
      <vt:lpstr>EC2 BootStrapping, User-Data and Meta-Data</vt:lpstr>
      <vt:lpstr>EBS – Elastic Block Store</vt:lpstr>
      <vt:lpstr>Storage – Key Terms</vt:lpstr>
      <vt:lpstr>Storage – Key Terms</vt:lpstr>
      <vt:lpstr>Storage Performance</vt:lpstr>
      <vt:lpstr>EBS Points</vt:lpstr>
      <vt:lpstr>EBS Architecture</vt:lpstr>
      <vt:lpstr>Instance Store Volumes</vt:lpstr>
      <vt:lpstr>Instance Store Volumes</vt:lpstr>
      <vt:lpstr>Instance Store Volumes</vt:lpstr>
      <vt:lpstr>Instance Store Volumes</vt:lpstr>
      <vt:lpstr>Instance Store Volumes</vt:lpstr>
      <vt:lpstr>Choosing between Instance Store &amp; EBS</vt:lpstr>
      <vt:lpstr>EBS SnapShots</vt:lpstr>
      <vt:lpstr>EBS Snapshots Architecture</vt:lpstr>
      <vt:lpstr>EBS Concepts</vt:lpstr>
      <vt:lpstr>Root vs Additional EBS Volumes</vt:lpstr>
      <vt:lpstr>Root vs Additional EBS Volumes</vt:lpstr>
      <vt:lpstr>EC2 Storage Options</vt:lpstr>
      <vt:lpstr>EBS types</vt:lpstr>
      <vt:lpstr>Instance Store</vt:lpstr>
      <vt:lpstr>NACL</vt:lpstr>
      <vt:lpstr>NACL</vt:lpstr>
      <vt:lpstr>Security Groups</vt:lpstr>
      <vt:lpstr>Security Groups</vt:lpstr>
      <vt:lpstr>Security Groups</vt:lpstr>
      <vt:lpstr>Security Groups</vt:lpstr>
      <vt:lpstr>Security Groups</vt:lpstr>
      <vt:lpstr>Security Groups </vt:lpstr>
      <vt:lpstr>Security Groups</vt:lpstr>
      <vt:lpstr>Security Groups Diagrams</vt:lpstr>
      <vt:lpstr>Security Groups Diagrams</vt:lpstr>
      <vt:lpstr>Security Groups Diagrams</vt:lpstr>
      <vt:lpstr>Security Groups good to know </vt:lpstr>
      <vt:lpstr>Referencing other Security Groups</vt:lpstr>
      <vt:lpstr>Classic Ports to know</vt:lpstr>
      <vt:lpstr>EBS Snapshots</vt:lpstr>
      <vt:lpstr>EBS Snapshots</vt:lpstr>
      <vt:lpstr>EC2 Placement Groups</vt:lpstr>
      <vt:lpstr>EFS – Elastic File Systems</vt:lpstr>
      <vt:lpstr>EC2 Troubleshooting Scenarios</vt:lpstr>
      <vt:lpstr>IP Addressing</vt:lpstr>
      <vt:lpstr>IP Addressing</vt:lpstr>
      <vt:lpstr>IP Addressing</vt:lpstr>
      <vt:lpstr>Launch and connect to an ec2 instance</vt:lpstr>
      <vt:lpstr>Private and Public Key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EC2</dc:title>
  <dc:creator>Sameer Zulfi</dc:creator>
  <cp:lastModifiedBy>Sameer Zulfi</cp:lastModifiedBy>
  <cp:revision>25</cp:revision>
  <dcterms:created xsi:type="dcterms:W3CDTF">2021-12-30T11:35:31Z</dcterms:created>
  <dcterms:modified xsi:type="dcterms:W3CDTF">2022-01-04T12:19:35Z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